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custShowLst>
    <p:custShow name="Diaporama personnalisé 1" id="0">
      <p:sldLst>
        <p:sld r:id="rId20"/>
      </p:sldLst>
    </p:custShow>
  </p:custShow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4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3FD0-8ACB-4957-B0A1-588581F7E668}" type="datetimeFigureOut">
              <a:rPr lang="fr-FR" smtClean="0"/>
              <a:t>16/11/2020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3F92-1667-405B-97ED-7A50910B5C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89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13FD0-8ACB-4957-B0A1-588581F7E668}" type="datetimeFigureOut">
              <a:rPr lang="fr-FR" smtClean="0"/>
              <a:t>16/11/2020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B3F92-1667-405B-97ED-7A50910B5C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03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91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85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3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78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49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42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22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73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84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26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9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43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4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94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37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61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37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01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77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02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69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Affichage à l'écran (4:3)</PresentationFormat>
  <Paragraphs>0</Paragraphs>
  <Slides>21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  <vt:variant>
        <vt:lpstr>Diaporamas personnalisés</vt:lpstr>
      </vt:variant>
      <vt:variant>
        <vt:i4>1</vt:i4>
      </vt:variant>
    </vt:vector>
  </HeadingPairs>
  <TitlesOfParts>
    <vt:vector size="26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Diaporama personnalisé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Nouha ELKHIARI</cp:lastModifiedBy>
  <cp:revision>1</cp:revision>
  <dcterms:created xsi:type="dcterms:W3CDTF">2020-11-15T22:47:45Z</dcterms:created>
  <dcterms:modified xsi:type="dcterms:W3CDTF">2020-11-16T08:41:26Z</dcterms:modified>
</cp:coreProperties>
</file>